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5" r:id="rId9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0E489-13AE-4990-9FA5-7ADB501A8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F066B2-05A1-465F-A527-1D4C162B2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61CBF7-677B-4CCB-A065-08694B8F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56E654-2270-4B92-B1A0-D830B2313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23D7E6-6696-49C1-A146-C0342061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34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E465C-5CE5-4F48-B4C4-9693FAEC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ED22BD-54CC-477E-B981-B31EB3739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B855A4-A884-4773-BE92-8A43BDC2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A58DEA-3886-4905-A60F-24F7C682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9543B3-1937-4512-B351-95B6419D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338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5A4C7E-F76D-43AB-9E30-40609F420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3A4095-9100-4AD9-9745-8F9945EC8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AC6499-F407-46CA-A905-8D71C3B0C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440C1-EB80-4B7A-A61A-434B4A2CF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720D0B-16C6-42B1-AABD-1D212C2C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838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15464-C833-455B-B4C6-0B80EEEE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2E8B21-8D0D-4CAD-B904-59DDF96B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7196C-1374-49CF-88BA-50E7FF078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2D2A79-C1CA-4A69-AC5F-83460861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4411D8-0AF5-417D-975F-01AFC991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34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6C237-1D0E-450B-81C3-D7744D81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3F4CF9-E55F-43FE-B19A-EDC2F8B6D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7792A8-5AA9-4B9C-9F26-4F45E438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AAF315-7012-4326-AAFE-4F6E8F08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9AD953-7A04-4A71-85A6-83819C710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44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B5180-428E-482D-9E21-EF8AFFC92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54D1B-0BBE-403D-8A0F-B660C9D40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9347A2-1A78-4429-AF21-3890BBBEB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8CBCF5-1C52-411A-B51D-9333D7E9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D2A664-E6C3-465C-B19B-29822FF85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A5E113-F8FA-4C1E-8DE1-B75DBA38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781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3169-2503-408C-ABA1-3D438CA2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79A49-F2EC-4E90-BFC8-9F896B993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4F293BE-C167-4D6F-A97F-13C7E5DC8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8BF136-5ABA-4AC7-811D-C31D67EFA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12F7F8-6346-48D3-A818-21397D43F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A8F2363-9D6E-4A2C-A772-0F30098C5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06ED9B9-57AC-4EED-B279-21C11329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B18481-9A55-41DB-BAF5-370E4C40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866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506A1-4109-487F-9CC4-AA10EF28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65E6D10-CDC3-4435-9098-7C63F30CC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863717A-60C3-4DD7-91C5-4BDC8F50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73CF19-1238-453A-828F-DA2F9865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56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7E21428-504E-4FD0-8BFF-B121B6137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EC3AEC-6DDF-48AF-B25F-5E5706384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021185-85B7-4EA5-B1CC-51768AF3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78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FE7F0-FF59-448F-864D-39CDAB2F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36B1BF-08B6-4449-8E16-401CA5EBB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F2CF8D-D84A-4DAD-8BFA-E39B5682B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D0427B-038B-4BEC-86D7-BC1BED77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875D70-1D26-4DD8-86E5-6CAE12DB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1EDCB6-57D6-4BCC-9614-F81A56E5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3CD4F1-F387-4511-9E49-1B79C1F3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2FD151-BF7A-4F02-8F55-AF044A7B32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1C9E11-3789-4F1B-A7FF-F0369E022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4336A4-FA5A-4C00-8D09-EB5363DE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ADB44B-D2F9-4F20-A086-1C12996E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3D35FE-CD32-4478-9BCD-D77FEB76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993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527D801-455C-4CA2-90CD-7936D44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810AA3-9C0B-4309-9BEB-B15A2747A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98769E-12DB-4949-81A1-8C3230A23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29AFC-0C4A-43A4-9DE2-A6A1B9FAE3B9}" type="datetimeFigureOut">
              <a:rPr lang="es-CL" smtClean="0"/>
              <a:t>04-04-2018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3B9DDF-61F1-4B67-AE3E-53A4DB263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1FAA14-F3A0-4280-84CA-D9AB06790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8A0E-2108-418E-885F-E37C5EDC05E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503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9144D8-0B28-4D7D-9567-AD7E4867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1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8C422C1-C620-49E0-A981-A07183BD2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9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20A75AF-3EB9-4A24-BC7C-1BE84228E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B20FE68-42B2-4781-9F20-CEF1659E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9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AC1B915-0675-4C17-8783-FFB6CCED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C11481-8002-4A7B-9FD0-A4C612D3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5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F5C0172-4BD5-4614-98DF-BC17B127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76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C7C1665-4711-45F7-BC36-7422A14A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2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409C38-545E-4967-BE94-ACE0C3DB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56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0077234-BB02-459E-8F55-39FF4F2BE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B4D149-55E4-4408-8954-B30D390E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4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E98C5EB-06F9-4CE2-91B6-98A475FAF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85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6E83C5-98CA-48E2-8442-0B9E9576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85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E1EE409-45E4-4859-A412-031C838E8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0EF601-E058-4F7C-A3CA-9552F912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96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60C98B-F463-4FF4-A140-3890FE89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55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3D9B3E-9469-4FAA-91E6-47103E78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72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F17704B-FA6B-401E-893A-B0000824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C8AC97A-697B-4D74-9CA8-E205CF06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7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29845E-494A-4365-977D-5ABA795AB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1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3F5492-4460-492F-AE00-BC2654C47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44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9881C34-4DFD-4D06-8DE8-195BC7529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B564EBA-2B3C-407F-BE49-8B793D7B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2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1C991F-AF86-406B-BEB1-77DBCD38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1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CE1B3F-4BD0-4A7C-9AD5-F499CA1E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5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D820A8A-980B-49DB-917D-30A2452B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34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A57472-6D8A-4EFF-8123-E03C789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88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0B9150-4070-4E61-9B96-D9F30EAAB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77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D66259C-1F76-460B-B1EC-C00E8B9F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E8F92D-E6BF-4256-AA05-C12427ED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41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B6498A5-BE1F-47D2-BF80-8FA89E16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6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EBBF6CA-8EC2-4582-9704-3ABA6052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3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FD77AC-3AC7-4023-9107-D69366B4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1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31F504-7138-4F19-A184-6EB22CB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0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1CBE153-E467-4BF4-BFF9-15C2AF9C7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88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7FAC4ED-3AC0-448A-AB5F-32A9D881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11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63D784-F0D1-46A2-8EE6-A97EB4CE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7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20AA169-96E8-4D1F-8077-2A09D01F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2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A897055-F52E-4603-A07A-C5B28B666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83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3560324-C7CD-45A4-A9F2-910BC42AC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7B8788D-DE85-4925-BA35-0929E59E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9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DCBA670-EBAE-427F-BB71-69941FA4B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97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251949A-91B0-4D1F-AC83-3B810C56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63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CAD5635-AF09-4FF0-BEB3-3116783A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21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043D537-A915-4551-BF2E-E2241793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17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46655E-23F4-4B68-AEDE-A20205A3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238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0A9032D-9885-4CB4-83A1-8924A6CB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02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4915E8-1AE5-430D-B217-2E84627A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4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11883F5-D24A-4572-9C42-15776B85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26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4003C34-DEE6-449F-8DBD-7703A20B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3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89892B2-B354-4EBE-B453-4DC14C87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79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353004-71C7-4DC7-8D93-ADC5356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4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4BB10D-E6F9-441E-81F9-C5640BFF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18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087D82-DCC7-4F67-86A8-3F0164EE5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47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1D87CC9-970D-4B6D-94A8-726D6D1F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71F99D-6461-4C64-A6E5-1DFFD6DB9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95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9CBFDCC-9CF0-4E33-AFC3-73BBF3ED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5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F1A148C-3EFE-43E8-B5EB-0C114ADC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84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F85C80-D29B-4556-9FB0-400523F9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47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E48CF9-8D74-4847-9E6E-CFF98950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6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56DD036-4FB3-41DB-9204-A40B3B19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00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117656-5D09-4A4F-963C-23125188F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7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CF0A8A-B671-43B0-A34A-C72635E6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45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42D4EC5-D18D-4466-ABA6-0D1B137E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3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CA6B9E2-6B7E-431D-9444-3E41429C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374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C0353CF-DFC3-422B-A18D-DE742998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2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78519D-5255-4235-AE5A-8CC5A245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695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00577EF-E143-4998-B63A-75E68A30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37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DFD4CED-40AA-484F-8DB5-E1DA9766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68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70DD251-79B4-4C1C-AA69-7F99AE6E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5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7F6C8E5-96CC-45BF-90E9-0C00DE60A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02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6F6947-00F4-461D-B434-FADE7481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6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896C57-51EF-4093-B9CC-C54A13C4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338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E4EA7B-6990-47D5-BFED-8AA2292D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14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688FF7-8D34-479C-9730-1C1DD047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730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193DE71-955E-4EA1-BDF6-6EA79C11C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19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B40B17A-34E4-4F4C-AC6D-2E234FB1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86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0421A99-137A-4E6B-A3BA-0717A3D2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39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1307489-3E6C-4FF4-8F49-034752A5F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38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C56C767-0920-48BD-B45D-704735810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92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2321C70-47CD-425E-996C-5B49110B3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2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9A8A6F-C06A-4D9F-942B-DDC8203FF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95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1C64A28-1078-4A8A-9D6C-765E43AF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51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EFDBFC-D81B-460A-97DF-4F68AB21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8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8147963-CECD-40EA-A023-05AA95B7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99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6A22F9-103F-4BB8-8C60-B7758B6E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99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2EFA031-CBFA-497B-B0D8-F6B68CC1F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2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4186DB2-DC3A-4D2D-BFB6-AC8548C9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1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B573B24-BAF5-44B4-B876-10B5D085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9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6910459-873B-49F6-98DB-B7B26ABB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408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C2B2E1-8AF5-418F-85DE-8916C546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56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Panorámica</PresentationFormat>
  <Paragraphs>0</Paragraphs>
  <Slides>91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91</vt:i4>
      </vt:variant>
    </vt:vector>
  </HeadingPairs>
  <TitlesOfParts>
    <vt:vector size="9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Cony</dc:creator>
  <cp:lastModifiedBy>Cony</cp:lastModifiedBy>
  <cp:revision>4</cp:revision>
  <dcterms:created xsi:type="dcterms:W3CDTF">2018-04-04T12:59:14Z</dcterms:created>
  <dcterms:modified xsi:type="dcterms:W3CDTF">2018-04-04T13:55:37Z</dcterms:modified>
</cp:coreProperties>
</file>